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jpeg" ContentType="image/jpeg"/>
  <Override PartName="/ppt/media/image15.jpeg" ContentType="image/jpeg"/>
  <Override PartName="/ppt/media/image7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7.jpeg" ContentType="image/jpeg"/>
  <Override PartName="/ppt/media/image10.png" ContentType="image/png"/>
  <Override PartName="/ppt/media/image6.png" ContentType="image/png"/>
  <Override PartName="/ppt/media/image11.png" ContentType="image/png"/>
  <Override PartName="/ppt/media/image8.png" ContentType="image/png"/>
  <Override PartName="/ppt/media/image9.png" ContentType="image/png"/>
  <Override PartName="/ppt/media/image13.jpeg" ContentType="image/jpeg"/>
  <Override PartName="/ppt/media/image12.jpeg" ContentType="image/jpeg"/>
  <Override PartName="/ppt/media/image14.jpeg" ContentType="image/jpeg"/>
  <Override PartName="/ppt/media/image1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7A5FF8-1C83-40B8-9A4C-F24319A25C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522B70-CECD-4158-BDD9-9B60F1EBD5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F07BB9-EE3E-475C-90F8-45DC488A05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EE3D6E-5358-4B14-8F70-8812592C47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1C15DF-3794-4A48-A281-7A1083340C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7DA37B-1F1E-4A66-BD04-DC0324D41F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36D34B-0054-4C57-8204-49F3FC405F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9FCB5D-D9C4-457F-8D1F-DBA0C7D3B5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DE8669-8B25-4C73-BDC3-66301D1FBA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A13526-127B-4A5F-9324-9797527A24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CA04D9-4D63-4FE3-91E2-A8AF695782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F76EB9-B427-482D-9E13-98A44173F7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4D07C9-9055-4249-94F3-3A626BFCF7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9D5836-94B3-4A1A-A736-F3B27160E8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1AF3FF0-C4B5-42D9-B85D-9572498B5D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D582C7-6B1A-45D6-80A8-4FA74CCCE9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7FDE16-B5A7-402E-BED5-395D32BC102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EC0E1D-4843-4A1B-BA69-81B275745B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C17FC1-F4D7-4565-B5E0-857A895E0B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A028205-BD6C-44AD-8C0F-3E4A509241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DCE2C3F-31D6-4951-85B5-05AA854B83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5886993-924B-4646-98DA-984F6818A1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7F80F4-322E-47E0-80A8-F4706A5752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BE43A6-4AA6-4AC7-A5B2-C10183D81D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EDB917-B1ED-49E4-8EAC-28EDA92A70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9AC50B2-60D9-418D-BFB8-31110FA31C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580970E-093C-47F5-8CF0-F46A5CAE72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4AF16B7-D1B0-4BED-B6F1-068B46AC6A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EC2935-96AE-43C4-944B-3ECAE63F70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166812-194B-4D4E-B4AF-ABEF93E7CD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B51D8F-4C44-4E06-93BA-00C2A52762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683CDD-F9A0-415D-9CF4-42F651E7F79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46EDE4-8ED3-45D9-816D-B0FE22EE78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EB25C3-98A2-46CF-93A8-6CD73058C2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3EEF4D-08BD-400B-BB62-A55E75D5CE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57C402-37A6-40FA-9657-308F131CFF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66D609-7A4A-4179-A162-7BFE4B871AB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6417B8-7694-47E7-A1EA-0B4E6923727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8b8b8b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7EE7359-0EAE-46C4-901B-12009852D8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4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ИНФОРМАЦИОННОЕ МОЛОДЕЖНОЕ АГЕНТСТВО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282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г. ШАРЫПОВО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одзаголовок 2"/>
          <p:cNvSpPr/>
          <p:nvPr/>
        </p:nvSpPr>
        <p:spPr>
          <a:xfrm>
            <a:off x="1523880" y="69408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МУНИЦИПАЛЬНОЕ БЮДЖЕТНОЕ УЧРЕЖДЕНИЕ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МОЛОДЕЖНЫЙ ЦЕНТР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173" name="Содержимое 5"/>
          <p:cNvGraphicFramePr/>
          <p:nvPr/>
        </p:nvGraphicFramePr>
        <p:xfrm>
          <a:off x="600840" y="222120"/>
          <a:ext cx="10974600" cy="4906080"/>
        </p:xfrm>
        <a:graphic>
          <a:graphicData uri="http://schemas.openxmlformats.org/drawingml/2006/table">
            <a:tbl>
              <a:tblPr/>
              <a:tblGrid>
                <a:gridCol w="1829160"/>
                <a:gridCol w="1829160"/>
                <a:gridCol w="2089080"/>
                <a:gridCol w="1568880"/>
                <a:gridCol w="1829160"/>
                <a:gridCol w="1829160"/>
              </a:tblGrid>
              <a:tr h="400680">
                <a:tc>
                  <a:txBody>
                    <a:bodyPr anchor="ctr">
                      <a:noAutofit/>
                    </a:bodyPr>
                    <a:p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активистов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ctr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Место в рейтинге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ctr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Достижения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95640"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7786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Открытое пространство «Сгущёнка»;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Кроме того, получило развитие парковое пространство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006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Инфопоток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2332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2800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513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РДШ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138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(из них 9 активисты)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477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(из них 102 активиста)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477 участников РДШ на 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11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АВПК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243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243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06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Красволонтер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513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КВН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150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 место – 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 место – 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103968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Экстремальный спорт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174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311120" y="266400"/>
            <a:ext cx="10096200" cy="809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Кадровое обеспечение 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66720" y="1357200"/>
            <a:ext cx="10828440" cy="835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8b8b8b"/>
                </a:solidFill>
                <a:latin typeface="Calibri"/>
              </a:rPr>
              <a:t>МБУ МЦ «ИМА» укомплектовано специалистами на 100 % согласно штатному расписанию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7" name="Таблица 4"/>
          <p:cNvGraphicFramePr/>
          <p:nvPr/>
        </p:nvGraphicFramePr>
        <p:xfrm>
          <a:off x="1238040" y="2154600"/>
          <a:ext cx="10000800" cy="4182120"/>
        </p:xfrm>
        <a:graphic>
          <a:graphicData uri="http://schemas.openxmlformats.org/drawingml/2006/table">
            <a:tbl>
              <a:tblPr/>
              <a:tblGrid>
                <a:gridCol w="7383600"/>
                <a:gridCol w="2617200"/>
              </a:tblGrid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Должность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9096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Директор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6576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Методист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1796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Специалист по работе с молодежью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872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хозяйством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916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Сторож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464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Вахтер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0464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Уборщик служебных помещений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3092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Рабочий по комплексному обслуживанию и ремонту зданий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97880">
                <a:tc>
                  <a:txBody>
                    <a:bodyPr lIns="121680" rIns="1216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ВСЕГО: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19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Образование сотрудников МБУ МЦ «ИМА»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81" name="Содержимое 5"/>
          <p:cNvGraphicFramePr/>
          <p:nvPr/>
        </p:nvGraphicFramePr>
        <p:xfrm>
          <a:off x="746640" y="1671480"/>
          <a:ext cx="10515240" cy="2329920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465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человек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Высшее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Средне-специальное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Неоконченное высшее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65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Среднее образование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83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Заголовок 1"/>
          <p:cNvSpPr/>
          <p:nvPr/>
        </p:nvSpPr>
        <p:spPr>
          <a:xfrm>
            <a:off x="1528200" y="335880"/>
            <a:ext cx="7435080" cy="8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20040" indent="-320040">
              <a:lnSpc>
                <a:spcPct val="100000"/>
              </a:lnSpc>
              <a:buClr>
                <a:srgbClr val="548235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Calibri Light"/>
              </a:rPr>
              <a:t>Имущество</a:t>
            </a:r>
            <a:endParaRPr b="0" lang="ru-RU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Текст 2"/>
          <p:cNvSpPr/>
          <p:nvPr/>
        </p:nvSpPr>
        <p:spPr>
          <a:xfrm>
            <a:off x="1553400" y="1730880"/>
            <a:ext cx="8490240" cy="45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OpenSymbo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Стоимость имущества, закрепленного собственником имущества за Учреждением на праве оперативного управления –</a:t>
            </a: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 4 828 755,00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Показатели финансового состояния Учреждения: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Недвижимое имущество, всего – 2 644 000,00;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Остаточная стоимость – 2 157 055,00;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Особо ценное движимое имущество – 2 184 755,00;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548235"/>
              </a:buClr>
              <a:buSzPct val="130000"/>
              <a:buFont typeface="Georgia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Остаточная стоимость – 213 480,00.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87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Заголовок 1"/>
          <p:cNvSpPr/>
          <p:nvPr/>
        </p:nvSpPr>
        <p:spPr>
          <a:xfrm>
            <a:off x="1528200" y="335880"/>
            <a:ext cx="7435080" cy="8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marL="320040" indent="-320040">
              <a:lnSpc>
                <a:spcPct val="100000"/>
              </a:lnSpc>
              <a:tabLst>
                <a:tab algn="l" pos="0"/>
              </a:tabLst>
            </a:pPr>
            <a:endParaRPr b="1" lang="ru-RU" sz="4600" spc="-1" strike="noStrike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189" name="Текст 2"/>
          <p:cNvSpPr/>
          <p:nvPr/>
        </p:nvSpPr>
        <p:spPr>
          <a:xfrm>
            <a:off x="1553400" y="1730880"/>
            <a:ext cx="8490240" cy="45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9" descr="cNPcu1l7Dn8.jpg"/>
          <p:cNvPicPr/>
          <p:nvPr/>
        </p:nvPicPr>
        <p:blipFill>
          <a:blip r:embed="rId2"/>
          <a:stretch/>
        </p:blipFill>
        <p:spPr>
          <a:xfrm>
            <a:off x="2547360" y="718560"/>
            <a:ext cx="6321960" cy="483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3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ЦЕЛЬ – развитие потенциала молодежи в интересах города.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2443320"/>
            <a:ext cx="5479920" cy="251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Ключевой механизм – выявление и поддержка инициатив молодых людей, отвечающих актуальным приоритетам социально-экономического развития города.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Рисунок 5" descr=""/>
          <p:cNvPicPr/>
          <p:nvPr/>
        </p:nvPicPr>
        <p:blipFill>
          <a:blip r:embed="rId2"/>
          <a:stretch/>
        </p:blipFill>
        <p:spPr>
          <a:xfrm>
            <a:off x="6485400" y="1316880"/>
            <a:ext cx="4528080" cy="3021120"/>
          </a:xfrm>
          <a:prstGeom prst="rect">
            <a:avLst/>
          </a:prstGeom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ФЛАГМАНСКИЕ ПРОГРАММЫ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Объект 4" descr=""/>
          <p:cNvPicPr/>
          <p:nvPr/>
        </p:nvPicPr>
        <p:blipFill>
          <a:blip r:embed="rId1"/>
          <a:srcRect l="33285" t="13705" r="25509" b="67747"/>
          <a:stretch/>
        </p:blipFill>
        <p:spPr>
          <a:xfrm>
            <a:off x="407160" y="1507680"/>
            <a:ext cx="3576960" cy="9054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3" descr=""/>
          <p:cNvPicPr/>
          <p:nvPr/>
        </p:nvPicPr>
        <p:blipFill>
          <a:blip r:embed="rId2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5" descr=""/>
          <p:cNvPicPr/>
          <p:nvPr/>
        </p:nvPicPr>
        <p:blipFill>
          <a:blip r:embed="rId3"/>
          <a:srcRect l="33110" t="13815" r="25475" b="67813"/>
          <a:stretch/>
        </p:blipFill>
        <p:spPr>
          <a:xfrm>
            <a:off x="4154760" y="3814920"/>
            <a:ext cx="3676320" cy="91728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6" descr=""/>
          <p:cNvPicPr/>
          <p:nvPr/>
        </p:nvPicPr>
        <p:blipFill>
          <a:blip r:embed="rId4"/>
          <a:srcRect l="33150" t="13815" r="25340" b="67813"/>
          <a:stretch/>
        </p:blipFill>
        <p:spPr>
          <a:xfrm>
            <a:off x="4206960" y="1507680"/>
            <a:ext cx="3676320" cy="91512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7" descr=""/>
          <p:cNvPicPr/>
          <p:nvPr/>
        </p:nvPicPr>
        <p:blipFill>
          <a:blip r:embed="rId5"/>
          <a:srcRect l="33246" t="13574" r="25475" b="67695"/>
          <a:stretch/>
        </p:blipFill>
        <p:spPr>
          <a:xfrm>
            <a:off x="8106120" y="3723840"/>
            <a:ext cx="3583080" cy="9144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8" descr=""/>
          <p:cNvPicPr/>
          <p:nvPr/>
        </p:nvPicPr>
        <p:blipFill>
          <a:blip r:embed="rId6"/>
          <a:srcRect l="33179" t="13574" r="25475" b="67935"/>
          <a:stretch/>
        </p:blipFill>
        <p:spPr>
          <a:xfrm>
            <a:off x="8106120" y="2595600"/>
            <a:ext cx="3583080" cy="90144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9" descr=""/>
          <p:cNvPicPr/>
          <p:nvPr/>
        </p:nvPicPr>
        <p:blipFill>
          <a:blip r:embed="rId7"/>
          <a:srcRect l="33228" t="13692" r="25475" b="67813"/>
          <a:stretch/>
        </p:blipFill>
        <p:spPr>
          <a:xfrm>
            <a:off x="4206960" y="2626920"/>
            <a:ext cx="3676320" cy="92592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10" descr=""/>
          <p:cNvPicPr/>
          <p:nvPr/>
        </p:nvPicPr>
        <p:blipFill>
          <a:blip r:embed="rId8"/>
          <a:srcRect l="33179" t="13815" r="25475" b="67695"/>
          <a:stretch/>
        </p:blipFill>
        <p:spPr>
          <a:xfrm>
            <a:off x="407160" y="3723840"/>
            <a:ext cx="3576960" cy="90000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12" descr=""/>
          <p:cNvPicPr/>
          <p:nvPr/>
        </p:nvPicPr>
        <p:blipFill>
          <a:blip r:embed="rId9"/>
          <a:srcRect l="33179" t="13815" r="25475" b="67695"/>
          <a:stretch/>
        </p:blipFill>
        <p:spPr>
          <a:xfrm>
            <a:off x="8106120" y="1514160"/>
            <a:ext cx="3583080" cy="9014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14" descr=""/>
          <p:cNvPicPr/>
          <p:nvPr/>
        </p:nvPicPr>
        <p:blipFill>
          <a:blip r:embed="rId10"/>
          <a:srcRect l="33314" t="13574" r="25475" b="67935"/>
          <a:stretch/>
        </p:blipFill>
        <p:spPr>
          <a:xfrm>
            <a:off x="307800" y="2625120"/>
            <a:ext cx="3676320" cy="92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3" name="Рисунок 3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" descr="https://pp.userapi.com/c637729/v637729404/5af43/JM5skoBUz8A.jpg"/>
          <p:cNvPicPr/>
          <p:nvPr/>
        </p:nvPicPr>
        <p:blipFill>
          <a:blip r:embed="rId2"/>
          <a:srcRect l="0" t="25271" r="0" b="31106"/>
          <a:stretch/>
        </p:blipFill>
        <p:spPr>
          <a:xfrm>
            <a:off x="0" y="0"/>
            <a:ext cx="12191760" cy="3550320"/>
          </a:xfrm>
          <a:prstGeom prst="rect">
            <a:avLst/>
          </a:prstGeom>
          <a:ln w="0">
            <a:noFill/>
          </a:ln>
        </p:spPr>
      </p:pic>
      <p:pic>
        <p:nvPicPr>
          <p:cNvPr id="145" name="Объект 4" descr=""/>
          <p:cNvPicPr/>
          <p:nvPr/>
        </p:nvPicPr>
        <p:blipFill>
          <a:blip r:embed="rId3"/>
          <a:srcRect l="33285" t="13705" r="25509" b="67747"/>
          <a:stretch/>
        </p:blipFill>
        <p:spPr>
          <a:xfrm>
            <a:off x="0" y="3877200"/>
            <a:ext cx="3576960" cy="905400"/>
          </a:xfrm>
          <a:prstGeom prst="rect">
            <a:avLst/>
          </a:prstGeom>
          <a:ln w="0">
            <a:noFill/>
          </a:ln>
        </p:spPr>
      </p:pic>
      <p:sp>
        <p:nvSpPr>
          <p:cNvPr id="146" name="TextBox 7"/>
          <p:cNvSpPr/>
          <p:nvPr/>
        </p:nvSpPr>
        <p:spPr>
          <a:xfrm>
            <a:off x="3863520" y="3877200"/>
            <a:ext cx="78915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700 зрителей посмотрели мастер-классы и экстремальные шоу в 2018г. (Около 500 зрителей в 2017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19 человек в активе муниципального штаба в 2018 г.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(15 чел. в 2016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https://pp.userapi.com/c837533/v837533353/5a63b/nDlBfAe6H2U.jpg"/>
          <p:cNvPicPr/>
          <p:nvPr/>
        </p:nvPicPr>
        <p:blipFill>
          <a:blip r:embed="rId2"/>
          <a:srcRect l="0" t="12116" r="0" b="22158"/>
          <a:stretch/>
        </p:blipFill>
        <p:spPr>
          <a:xfrm>
            <a:off x="0" y="0"/>
            <a:ext cx="9180000" cy="3558240"/>
          </a:xfrm>
          <a:prstGeom prst="rect">
            <a:avLst/>
          </a:prstGeom>
          <a:ln w="0">
            <a:noFill/>
          </a:ln>
        </p:spPr>
      </p:pic>
      <p:sp>
        <p:nvSpPr>
          <p:cNvPr id="149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Рисунок 5" descr=""/>
          <p:cNvPicPr/>
          <p:nvPr/>
        </p:nvPicPr>
        <p:blipFill>
          <a:blip r:embed="rId3"/>
          <a:srcRect l="33228" t="13692" r="25475" b="67813"/>
          <a:stretch/>
        </p:blipFill>
        <p:spPr>
          <a:xfrm>
            <a:off x="0" y="3695400"/>
            <a:ext cx="3676320" cy="925920"/>
          </a:xfrm>
          <a:prstGeom prst="rect">
            <a:avLst/>
          </a:prstGeom>
          <a:ln w="0">
            <a:noFill/>
          </a:ln>
        </p:spPr>
      </p:pic>
      <p:sp>
        <p:nvSpPr>
          <p:cNvPr id="151" name="TextBox 7"/>
          <p:cNvSpPr/>
          <p:nvPr/>
        </p:nvSpPr>
        <p:spPr>
          <a:xfrm>
            <a:off x="3830760" y="3695400"/>
            <a:ext cx="7693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 команд КВН в муниципальном образовании;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150 человек в активе муниципального штаба в 2018 г.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(136 чел. в 2017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Более 1200 человек стали зрителями событий КВН в 2018 г.;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Лига КВН г. Шарыпово «Куба» получила статус зональной лиги КВН в 2018 г.;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Штаб занял 1 место на «Новом фарватере 2018», занимает 1 место в рейтинге штабов Красноярского края (1 место в 2017 г.)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182880" y="3997080"/>
            <a:ext cx="12191760" cy="312156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3853440" y="3788280"/>
            <a:ext cx="8048520" cy="168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marL="20916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30 активистов добровольческого движения в городе в 2018 г. (25 чел. в 2017 г.);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70 добрых дел в городе совершил актив флагманской программы в 2018 г. (60 добрых дел в 2017 г.);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1700 благополучателей в 2018 г. (1500 благополучателей в 2017 г.)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Picture 1" descr="C:\Users\Люба\Desktop\J10lmLyQ7R8.jpg"/>
          <p:cNvPicPr/>
          <p:nvPr/>
        </p:nvPicPr>
        <p:blipFill>
          <a:blip r:embed="rId2"/>
          <a:stretch/>
        </p:blipFill>
        <p:spPr>
          <a:xfrm>
            <a:off x="4140000" y="0"/>
            <a:ext cx="6480000" cy="364428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11" descr=""/>
          <p:cNvPicPr/>
          <p:nvPr/>
        </p:nvPicPr>
        <p:blipFill>
          <a:blip r:embed="rId3"/>
          <a:srcRect l="33179" t="13574" r="25475" b="67935"/>
          <a:stretch/>
        </p:blipFill>
        <p:spPr>
          <a:xfrm>
            <a:off x="0" y="3666600"/>
            <a:ext cx="3583080" cy="90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3984120" y="3605400"/>
            <a:ext cx="7369200" cy="181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marL="221040" indent="-221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7 штабов флагманской программы в городе в 2018 г. (3 штаба в 2017 г.)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40 мероприятий в городе совершил актив флагманской программы в 2018 г. (30 мероприятий в 2017 г.)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Более 4500 человек вовлечены в мероприятия в 2018 г. (Более 4000 человек в 2017 г.)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Рисунок 5" descr=""/>
          <p:cNvPicPr/>
          <p:nvPr/>
        </p:nvPicPr>
        <p:blipFill>
          <a:blip r:embed="rId2"/>
          <a:srcRect l="33150" t="13815" r="25340" b="67813"/>
          <a:stretch/>
        </p:blipFill>
        <p:spPr>
          <a:xfrm>
            <a:off x="0" y="3493080"/>
            <a:ext cx="3676320" cy="91512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2" descr="C:\Users\Люба\Desktop\EVAoyUcjkr8.jpg"/>
          <p:cNvPicPr/>
          <p:nvPr/>
        </p:nvPicPr>
        <p:blipFill>
          <a:blip r:embed="rId3"/>
          <a:stretch/>
        </p:blipFill>
        <p:spPr>
          <a:xfrm>
            <a:off x="4320000" y="0"/>
            <a:ext cx="5940000" cy="33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501000"/>
            <a:ext cx="12191760" cy="335664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1"/>
          <p:cNvSpPr>
            <a:spLocks noGrp="1"/>
          </p:cNvSpPr>
          <p:nvPr>
            <p:ph/>
          </p:nvPr>
        </p:nvSpPr>
        <p:spPr>
          <a:xfrm>
            <a:off x="3971160" y="3657600"/>
            <a:ext cx="7382160" cy="2518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АВПК входят 10 военно -патриотических клубов (243 человека), 7 отрядов ЮНАРМИЯ (151 человек) 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программе: строевая, огневая, физическая ,медицинская подготовка; рукопашный бой; изучение истории вооруженных сил.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Рисунок 5" descr=""/>
          <p:cNvPicPr/>
          <p:nvPr/>
        </p:nvPicPr>
        <p:blipFill>
          <a:blip r:embed="rId2"/>
          <a:srcRect l="33246" t="13574" r="25475" b="67695"/>
          <a:stretch/>
        </p:blipFill>
        <p:spPr>
          <a:xfrm>
            <a:off x="8640" y="3606120"/>
            <a:ext cx="3583080" cy="9144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3" descr="C:\Users\Люба\Desktop\wf1AsQw9JbY.jpg"/>
          <p:cNvPicPr/>
          <p:nvPr/>
        </p:nvPicPr>
        <p:blipFill>
          <a:blip r:embed="rId3"/>
          <a:stretch/>
        </p:blipFill>
        <p:spPr>
          <a:xfrm>
            <a:off x="4320000" y="0"/>
            <a:ext cx="6480000" cy="348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6" descr=""/>
          <p:cNvPicPr/>
          <p:nvPr/>
        </p:nvPicPr>
        <p:blipFill>
          <a:blip r:embed="rId1"/>
          <a:srcRect l="0" t="0" r="4768" b="0"/>
          <a:stretch/>
        </p:blipFill>
        <p:spPr>
          <a:xfrm>
            <a:off x="0" y="3617280"/>
            <a:ext cx="12191760" cy="324036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Таблица по реализации Флагманских программ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Auto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0" name="Таблица 5"/>
          <p:cNvGraphicFramePr/>
          <p:nvPr/>
        </p:nvGraphicFramePr>
        <p:xfrm>
          <a:off x="1306440" y="1739880"/>
          <a:ext cx="9653040" cy="4741200"/>
        </p:xfrm>
        <a:graphic>
          <a:graphicData uri="http://schemas.openxmlformats.org/drawingml/2006/table">
            <a:tbl>
              <a:tblPr/>
              <a:tblGrid>
                <a:gridCol w="1782720"/>
                <a:gridCol w="1434960"/>
                <a:gridCol w="1608840"/>
                <a:gridCol w="1608840"/>
                <a:gridCol w="1608840"/>
                <a:gridCol w="1608840"/>
              </a:tblGrid>
              <a:tr h="415080">
                <a:tc>
                  <a:txBody>
                    <a:bodyPr anchor="ctr">
                      <a:noAutofit/>
                    </a:bodyPr>
                    <a:p>
                      <a:endParaRPr b="1" lang="ru-RU" sz="14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Количество активистов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ctr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Место в рейтинге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ctr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Достижения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04120"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2017г.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2018г.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204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Арт-парад;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40860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Добровольчество;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40860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Волонтеры Победы;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1005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Территория 2020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114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indent="-2160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22 поддержанных проектов -2017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33 поддержанных проектов -2018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61308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Беги за мной! Сибирь;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81756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Ассоциация студенческого спорта;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204120">
                <a:tc>
                  <a:txBody>
                    <a:bodyPr lIns="68400" rIns="68400" tIns="0" bIns="0" anchor="ctr">
                      <a:noAutofit/>
                    </a:bodyPr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ККСО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Times New Roman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Application>LibreOffice/7.5.5.2$Windows_X86_64 LibreOffice_project/ca8fe7424262805f223b9a2334bc7181abbcbf5e</Application>
  <AppVersion>15.0000</AppVersion>
  <Words>504</Words>
  <Paragraphs>159</Paragraphs>
  <Company>IMA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2018-05-16T05:27:00Z</dcterms:created>
  <dc:creator>Пользователь Windows</dc:creator>
  <dc:description/>
  <dc:language>ru-RU</dc:language>
  <cp:lastModifiedBy/>
  <dcterms:modified xsi:type="dcterms:W3CDTF">2023-10-11T11:01:58Z</dcterms:modified>
  <cp:revision>70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14</vt:i4>
  </property>
</Properties>
</file>